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Relationship Id="rId7" Type="http://schemas.openxmlformats.org/officeDocument/2006/relationships/image" Target="../media/image98.png"/><Relationship Id="rId8" Type="http://schemas.openxmlformats.org/officeDocument/2006/relationships/image" Target="../media/image99.png"/><Relationship Id="rId9" Type="http://schemas.openxmlformats.org/officeDocument/2006/relationships/image" Target="../media/image100.png"/><Relationship Id="rId10" Type="http://schemas.openxmlformats.org/officeDocument/2006/relationships/image" Target="../media/image101.png"/><Relationship Id="rId11" Type="http://schemas.openxmlformats.org/officeDocument/2006/relationships/image" Target="../media/image10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36.png"/><Relationship Id="rId11" Type="http://schemas.openxmlformats.org/officeDocument/2006/relationships/image" Target="../media/image137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5" Type="http://schemas.openxmlformats.org/officeDocument/2006/relationships/image" Target="../media/image141.png"/><Relationship Id="rId6" Type="http://schemas.openxmlformats.org/officeDocument/2006/relationships/image" Target="../media/image142.png"/><Relationship Id="rId7" Type="http://schemas.openxmlformats.org/officeDocument/2006/relationships/image" Target="../media/image143.png"/><Relationship Id="rId8" Type="http://schemas.openxmlformats.org/officeDocument/2006/relationships/image" Target="../media/image144.png"/><Relationship Id="rId9" Type="http://schemas.openxmlformats.org/officeDocument/2006/relationships/image" Target="../media/image145.png"/><Relationship Id="rId10" Type="http://schemas.openxmlformats.org/officeDocument/2006/relationships/image" Target="../media/image146.png"/><Relationship Id="rId11" Type="http://schemas.openxmlformats.org/officeDocument/2006/relationships/image" Target="../media/image14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4" Type="http://schemas.openxmlformats.org/officeDocument/2006/relationships/image" Target="../media/image19.png"/><Relationship Id="rId15" Type="http://schemas.openxmlformats.org/officeDocument/2006/relationships/image" Target="../media/image20.png"/><Relationship Id="rId16" Type="http://schemas.openxmlformats.org/officeDocument/2006/relationships/image" Target="../media/image21.png"/><Relationship Id="rId17" Type="http://schemas.openxmlformats.org/officeDocument/2006/relationships/image" Target="../media/image22.png"/><Relationship Id="rId18" Type="http://schemas.openxmlformats.org/officeDocument/2006/relationships/image" Target="../media/image23.png"/><Relationship Id="rId19" Type="http://schemas.openxmlformats.org/officeDocument/2006/relationships/image" Target="../media/image24.png"/><Relationship Id="rId20" Type="http://schemas.openxmlformats.org/officeDocument/2006/relationships/image" Target="../media/image25.png"/><Relationship Id="rId21" Type="http://schemas.openxmlformats.org/officeDocument/2006/relationships/image" Target="../media/image2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Relationship Id="rId9" Type="http://schemas.openxmlformats.org/officeDocument/2006/relationships/image" Target="../media/image162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6" Type="http://schemas.openxmlformats.org/officeDocument/2006/relationships/image" Target="../media/image16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Relationship Id="rId4" Type="http://schemas.openxmlformats.org/officeDocument/2006/relationships/image" Target="../media/image179.png"/><Relationship Id="rId5" Type="http://schemas.openxmlformats.org/officeDocument/2006/relationships/image" Target="../media/image180.png"/><Relationship Id="rId6" Type="http://schemas.openxmlformats.org/officeDocument/2006/relationships/image" Target="../media/image181.png"/><Relationship Id="rId7" Type="http://schemas.openxmlformats.org/officeDocument/2006/relationships/image" Target="../media/image182.png"/><Relationship Id="rId8" Type="http://schemas.openxmlformats.org/officeDocument/2006/relationships/image" Target="../media/image183.png"/><Relationship Id="rId9" Type="http://schemas.openxmlformats.org/officeDocument/2006/relationships/image" Target="../media/image184.png"/><Relationship Id="rId10" Type="http://schemas.openxmlformats.org/officeDocument/2006/relationships/image" Target="../media/image185.png"/><Relationship Id="rId11" Type="http://schemas.openxmlformats.org/officeDocument/2006/relationships/image" Target="../media/image186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07819" y="474790"/>
            <a:ext cx="11592973" cy="367313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95832" y="7483403"/>
            <a:ext cx="7773559" cy="232375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70448" y="7470251"/>
            <a:ext cx="9116468" cy="99503"/>
            <a:chOff x="8270448" y="7470251"/>
            <a:chExt cx="9116468" cy="9950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70448" y="7470251"/>
              <a:ext cx="9116468" cy="995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56514" y="937438"/>
            <a:ext cx="1435867" cy="123892"/>
            <a:chOff x="956514" y="937438"/>
            <a:chExt cx="1435867" cy="1238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6514" y="937438"/>
              <a:ext cx="1435867" cy="12389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780413" y="3353708"/>
            <a:ext cx="7804968" cy="122145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6362" y="1036266"/>
            <a:ext cx="1707916" cy="52289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79781" cy="7182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686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41726" y="-2440163"/>
            <a:ext cx="25369166" cy="1614899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79781" cy="7182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686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031" y="2212884"/>
            <a:ext cx="16557652" cy="6589162"/>
            <a:chOff x="864031" y="2212884"/>
            <a:chExt cx="16557652" cy="658916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031" y="2212884"/>
              <a:ext cx="16557652" cy="658916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79781" cy="7182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686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3606" y="1819605"/>
            <a:ext cx="8319251" cy="2324191"/>
            <a:chOff x="823606" y="1819605"/>
            <a:chExt cx="8319251" cy="23241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606" y="1819605"/>
              <a:ext cx="8319251" cy="2324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3606" y="5022054"/>
            <a:ext cx="3671455" cy="3671455"/>
            <a:chOff x="823606" y="5022054"/>
            <a:chExt cx="3671455" cy="36714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606" y="5022054"/>
              <a:ext cx="3671455" cy="3671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1402" y="5022054"/>
            <a:ext cx="3671455" cy="3671455"/>
            <a:chOff x="5471402" y="5022054"/>
            <a:chExt cx="3671455" cy="36714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1402" y="5022054"/>
              <a:ext cx="3671455" cy="36714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20171" y="8891920"/>
            <a:ext cx="3732787" cy="8211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40698" y="1386872"/>
            <a:ext cx="16549682" cy="694687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19999" y="6733676"/>
            <a:ext cx="5861793" cy="9458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79781" cy="7182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686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3606" y="1819605"/>
            <a:ext cx="8319251" cy="2324191"/>
            <a:chOff x="823606" y="1819605"/>
            <a:chExt cx="8319251" cy="23241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606" y="1819605"/>
              <a:ext cx="8319251" cy="23241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23606" y="5022054"/>
            <a:ext cx="3671455" cy="3671455"/>
            <a:chOff x="823606" y="5022054"/>
            <a:chExt cx="3671455" cy="367145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3606" y="5022054"/>
              <a:ext cx="3671455" cy="36714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471402" y="5022054"/>
            <a:ext cx="3671455" cy="3671455"/>
            <a:chOff x="5471402" y="5022054"/>
            <a:chExt cx="3671455" cy="367145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1402" y="5022054"/>
              <a:ext cx="3671455" cy="367145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120171" y="8891920"/>
            <a:ext cx="3732787" cy="8211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40698" y="2410280"/>
            <a:ext cx="16549682" cy="346703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347843" y="5287066"/>
            <a:ext cx="6858507" cy="94581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79781" cy="7182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686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3606" y="1819605"/>
            <a:ext cx="8319251" cy="2324191"/>
            <a:chOff x="823606" y="1819605"/>
            <a:chExt cx="8319251" cy="23241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606" y="1819605"/>
              <a:ext cx="8319251" cy="23241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86515" y="2260752"/>
            <a:ext cx="6594232" cy="55294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23606" y="4732099"/>
            <a:ext cx="8319251" cy="5253046"/>
            <a:chOff x="823606" y="4732099"/>
            <a:chExt cx="8319251" cy="525304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3606" y="4732099"/>
              <a:ext cx="8319251" cy="52530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79781" cy="7182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686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3335" y="2176997"/>
            <a:ext cx="9308206" cy="2327052"/>
            <a:chOff x="423335" y="2176997"/>
            <a:chExt cx="9308206" cy="23270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2176997"/>
              <a:ext cx="9308206" cy="23270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61463" y="1681347"/>
            <a:ext cx="7527204" cy="2822701"/>
            <a:chOff x="9961463" y="1681347"/>
            <a:chExt cx="7527204" cy="282270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61463" y="1681347"/>
              <a:ext cx="7527204" cy="282270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08864" y="5844787"/>
            <a:ext cx="8826908" cy="435333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870404" y="5007675"/>
            <a:ext cx="4752908" cy="102923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79781" cy="7182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686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296617" y="2251821"/>
            <a:ext cx="5068591" cy="3128986"/>
            <a:chOff x="5296617" y="2251821"/>
            <a:chExt cx="5068591" cy="312898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6617" y="2251821"/>
              <a:ext cx="5068591" cy="3128986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13255" y="6075922"/>
            <a:ext cx="4745184" cy="54948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189751" y="6724456"/>
            <a:ext cx="20502146" cy="373219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19306" y="5556685"/>
            <a:ext cx="4931079" cy="79140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574" y="2251821"/>
            <a:ext cx="4961371" cy="3135961"/>
            <a:chOff x="161574" y="2251821"/>
            <a:chExt cx="4961371" cy="313596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574" y="2251821"/>
              <a:ext cx="4961371" cy="31359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169464" y="1787875"/>
            <a:ext cx="4977477" cy="4056878"/>
            <a:chOff x="11169464" y="1787875"/>
            <a:chExt cx="4977477" cy="405687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69464" y="1787875"/>
              <a:ext cx="4977477" cy="40568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79781" cy="7182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686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74108" y="2402088"/>
            <a:ext cx="8514559" cy="7582874"/>
            <a:chOff x="8974108" y="2402088"/>
            <a:chExt cx="8514559" cy="75828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74108" y="2402088"/>
              <a:ext cx="8514559" cy="75828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9729" y="5042189"/>
            <a:ext cx="8564147" cy="2735598"/>
            <a:chOff x="159729" y="5042189"/>
            <a:chExt cx="8564147" cy="27355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729" y="5042189"/>
              <a:ext cx="8564147" cy="27355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21689" y="6076097"/>
            <a:ext cx="8278037" cy="107143"/>
            <a:chOff x="3921689" y="6076097"/>
            <a:chExt cx="8278037" cy="10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260000">
              <a:off x="3921689" y="6076097"/>
              <a:ext cx="8278037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39728" y="6889212"/>
            <a:ext cx="3457602" cy="107143"/>
            <a:chOff x="8639728" y="6889212"/>
            <a:chExt cx="3457602" cy="10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9720000">
              <a:off x="8639728" y="6889212"/>
              <a:ext cx="3457602" cy="10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076249" y="1364808"/>
            <a:ext cx="14144203" cy="10292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2098" y="4020465"/>
            <a:ext cx="7341419" cy="8314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80977" y="4027810"/>
            <a:ext cx="6171429" cy="4662427"/>
            <a:chOff x="1480977" y="4027810"/>
            <a:chExt cx="6171429" cy="466242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80977" y="4027810"/>
              <a:ext cx="6171429" cy="466242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3859" y="451177"/>
            <a:ext cx="2579781" cy="7182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9522" y="449635"/>
            <a:ext cx="567686" cy="71555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74108" y="2402088"/>
            <a:ext cx="8514559" cy="7582874"/>
            <a:chOff x="8974108" y="2402088"/>
            <a:chExt cx="8514559" cy="758287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74108" y="2402088"/>
              <a:ext cx="8514559" cy="75828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64786" y="5896632"/>
            <a:ext cx="6599710" cy="107143"/>
            <a:chOff x="7664786" y="5896632"/>
            <a:chExt cx="6599710" cy="10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620000">
              <a:off x="7664786" y="5896632"/>
              <a:ext cx="6599710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678853" y="7127778"/>
            <a:ext cx="7510290" cy="107143"/>
            <a:chOff x="3678853" y="7127778"/>
            <a:chExt cx="7510290" cy="1071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140000">
              <a:off x="3678853" y="7127778"/>
              <a:ext cx="7510290" cy="10714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256693" y="1334732"/>
            <a:ext cx="13873546" cy="102923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2055" y="3268589"/>
            <a:ext cx="7481458" cy="8314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79781" cy="7182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686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62623" y="1494774"/>
            <a:ext cx="13960469" cy="5506899"/>
            <a:chOff x="2162623" y="1494774"/>
            <a:chExt cx="13960469" cy="550689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62623" y="1494774"/>
              <a:ext cx="13960469" cy="550689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29803" y="7308812"/>
            <a:ext cx="13218203" cy="201959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3037" y="1359590"/>
            <a:ext cx="1616727" cy="102923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948242" y="2574942"/>
            <a:ext cx="1064161" cy="1076917"/>
            <a:chOff x="4948242" y="2574942"/>
            <a:chExt cx="1064161" cy="107691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8242" y="2574942"/>
              <a:ext cx="1064161" cy="107691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90780" y="2742565"/>
            <a:ext cx="1075662" cy="88348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52216" y="4007544"/>
            <a:ext cx="3872102" cy="218705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513115" y="2574942"/>
            <a:ext cx="3013925" cy="3107870"/>
            <a:chOff x="7513115" y="2574942"/>
            <a:chExt cx="3013925" cy="310787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487989" y="2574942"/>
              <a:ext cx="1064161" cy="1076917"/>
              <a:chOff x="8487989" y="2574942"/>
              <a:chExt cx="1064161" cy="107691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487989" y="2574942"/>
                <a:ext cx="1064161" cy="1076917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17497" y="2742327"/>
              <a:ext cx="1095231" cy="884060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4630" y="4176648"/>
              <a:ext cx="4175778" cy="19282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70216" y="937438"/>
            <a:ext cx="1932610" cy="123892"/>
            <a:chOff x="8170216" y="937438"/>
            <a:chExt cx="1932610" cy="12389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70216" y="937438"/>
              <a:ext cx="1932610" cy="12389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30913" y="1122949"/>
            <a:ext cx="2388122" cy="126703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40505" y="2574942"/>
            <a:ext cx="2392012" cy="3066461"/>
            <a:chOff x="11540505" y="2574942"/>
            <a:chExt cx="2392012" cy="306646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204403" y="2574942"/>
              <a:ext cx="1064161" cy="1076917"/>
              <a:chOff x="12204403" y="2574942"/>
              <a:chExt cx="1064161" cy="107691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04403" y="2574942"/>
                <a:ext cx="1064161" cy="107691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246971" y="2742451"/>
              <a:ext cx="1075662" cy="88415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71210" y="4007534"/>
              <a:ext cx="3310683" cy="21894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47324" y="6468149"/>
            <a:ext cx="3236956" cy="3051225"/>
            <a:chOff x="7447324" y="6468149"/>
            <a:chExt cx="3236956" cy="305122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533704" y="6468149"/>
              <a:ext cx="1064161" cy="1076917"/>
              <a:chOff x="8533704" y="6468149"/>
              <a:chExt cx="1064161" cy="107691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8533704" y="6468149"/>
                <a:ext cx="1064161" cy="1076917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60228" y="6544865"/>
              <a:ext cx="1108577" cy="1019691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40964" y="7885506"/>
              <a:ext cx="4610327" cy="217693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075400" y="6468149"/>
            <a:ext cx="3236956" cy="2731235"/>
            <a:chOff x="11075400" y="6468149"/>
            <a:chExt cx="3236956" cy="273123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61792" y="6468149"/>
              <a:ext cx="1064161" cy="1076917"/>
              <a:chOff x="12161792" y="6468149"/>
              <a:chExt cx="1064161" cy="107691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161792" y="6468149"/>
                <a:ext cx="1064161" cy="107691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188237" y="6544865"/>
              <a:ext cx="1108577" cy="101969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827506" y="8337744"/>
              <a:ext cx="3991919" cy="12871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73362" y="6468149"/>
            <a:ext cx="2953319" cy="2731812"/>
            <a:chOff x="3973362" y="6468149"/>
            <a:chExt cx="2953319" cy="273181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928592" y="6468149"/>
              <a:ext cx="1042762" cy="1055262"/>
              <a:chOff x="4928592" y="6468149"/>
              <a:chExt cx="1042762" cy="105526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928592" y="6468149"/>
                <a:ext cx="1042762" cy="1055262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48034" y="6575401"/>
              <a:ext cx="1094352" cy="904266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19725" y="8390918"/>
              <a:ext cx="4140185" cy="12432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79781" cy="7182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686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45639" y="2108953"/>
            <a:ext cx="8449572" cy="4855979"/>
            <a:chOff x="1345639" y="2108953"/>
            <a:chExt cx="8449572" cy="485597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5639" y="2108953"/>
              <a:ext cx="8449572" cy="485597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40831" y="2108953"/>
            <a:ext cx="3558482" cy="4855979"/>
            <a:chOff x="11840831" y="2108953"/>
            <a:chExt cx="3558482" cy="485597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840831" y="2108953"/>
              <a:ext cx="3558482" cy="485597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1215" y="1243152"/>
            <a:ext cx="2756765" cy="102923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3085" y="7123056"/>
            <a:ext cx="16195109" cy="323352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6393" y="451177"/>
            <a:ext cx="1514296" cy="716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70782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0601" y="1874586"/>
            <a:ext cx="15924513" cy="716603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82448" cy="7150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467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703273" y="2391854"/>
            <a:ext cx="7647619" cy="7624610"/>
            <a:chOff x="9703273" y="2391854"/>
            <a:chExt cx="7647619" cy="76246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03273" y="2391854"/>
              <a:ext cx="7624264" cy="3464672"/>
              <a:chOff x="9703273" y="2391854"/>
              <a:chExt cx="7624264" cy="3464672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03273" y="2391854"/>
                <a:ext cx="7624264" cy="3464672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703273" y="6259888"/>
              <a:ext cx="7646013" cy="3452383"/>
              <a:chOff x="9703273" y="6259888"/>
              <a:chExt cx="7646013" cy="345238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9703273" y="6259888"/>
                <a:ext cx="7646013" cy="345238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30795" y="9627318"/>
              <a:ext cx="7749134" cy="611125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619451" y="1296118"/>
            <a:ext cx="7334768" cy="12187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02116" y="2963283"/>
            <a:ext cx="8640741" cy="5859502"/>
            <a:chOff x="502116" y="2963283"/>
            <a:chExt cx="8640741" cy="585950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2116" y="2963283"/>
              <a:ext cx="8640741" cy="58595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2582448" cy="71501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467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6940" y="1757471"/>
            <a:ext cx="8505357" cy="5659929"/>
            <a:chOff x="556940" y="1757471"/>
            <a:chExt cx="8505357" cy="56599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6940" y="1757471"/>
              <a:ext cx="8505357" cy="56599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7327" y="7419222"/>
            <a:ext cx="6158075" cy="74799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15001" y="6013116"/>
            <a:ext cx="8552551" cy="45271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57242" y="1757471"/>
            <a:ext cx="6944787" cy="4802493"/>
            <a:chOff x="10357242" y="1757471"/>
            <a:chExt cx="6944787" cy="480249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57242" y="1757471"/>
              <a:ext cx="6944787" cy="480249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948647" y="6654787"/>
            <a:ext cx="5789464" cy="56194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087" y="7990372"/>
            <a:ext cx="9739546" cy="14807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2793" y="451177"/>
            <a:ext cx="2052029" cy="716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8791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9618" y="1474637"/>
            <a:ext cx="14065726" cy="23813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9618" y="4254552"/>
            <a:ext cx="13316888" cy="238132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9618" y="7016847"/>
            <a:ext cx="14870184" cy="148074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99577" y="4072289"/>
            <a:ext cx="5146228" cy="24909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3151648" cy="716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017" y="522063"/>
            <a:ext cx="541525" cy="6004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8184" y="3242384"/>
            <a:ext cx="11300265" cy="47573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3151648" cy="716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017" y="522063"/>
            <a:ext cx="541525" cy="6004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17" y="1670919"/>
            <a:ext cx="8704762" cy="6092004"/>
            <a:chOff x="685517" y="1670919"/>
            <a:chExt cx="8704762" cy="6092004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85517" y="1670919"/>
              <a:ext cx="8703557" cy="4665254"/>
              <a:chOff x="685517" y="1670919"/>
              <a:chExt cx="8703557" cy="4665254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85517" y="1670919"/>
                <a:ext cx="8703557" cy="466525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85517" y="6734351"/>
              <a:ext cx="8703557" cy="1025927"/>
              <a:chOff x="685517" y="6734351"/>
              <a:chExt cx="8703557" cy="102592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5517" y="6734351"/>
                <a:ext cx="8703557" cy="102592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35733" y="8223180"/>
            <a:ext cx="10243584" cy="148769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435938" y="1670919"/>
            <a:ext cx="7107518" cy="6223813"/>
            <a:chOff x="10435938" y="1670919"/>
            <a:chExt cx="7107518" cy="622381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35938" y="1670919"/>
              <a:ext cx="7107518" cy="62238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3151648" cy="716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017" y="522063"/>
            <a:ext cx="541525" cy="6004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17" y="2141904"/>
            <a:ext cx="8315458" cy="3310325"/>
            <a:chOff x="685517" y="2141904"/>
            <a:chExt cx="8315458" cy="33103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517" y="2141904"/>
              <a:ext cx="8315458" cy="331032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51429" y="2141904"/>
            <a:ext cx="6950949" cy="3310325"/>
            <a:chOff x="9851429" y="2141904"/>
            <a:chExt cx="6950949" cy="33103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1429" y="2141904"/>
              <a:ext cx="6950949" cy="33103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221485" y="6529495"/>
            <a:ext cx="12016240" cy="191742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3151648" cy="716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017" y="522063"/>
            <a:ext cx="541525" cy="6004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85517" y="1544329"/>
            <a:ext cx="7783419" cy="4819914"/>
            <a:chOff x="685517" y="1544329"/>
            <a:chExt cx="7783419" cy="48199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5517" y="1544329"/>
              <a:ext cx="7783419" cy="48199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5517" y="6970151"/>
            <a:ext cx="7783419" cy="2232548"/>
            <a:chOff x="685517" y="6970151"/>
            <a:chExt cx="7783419" cy="22325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5517" y="6970151"/>
              <a:ext cx="7783419" cy="223254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11276" y="3906651"/>
            <a:ext cx="9063356" cy="27141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3151648" cy="716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017" y="522063"/>
            <a:ext cx="541525" cy="6004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183237" y="5005485"/>
            <a:ext cx="14304641" cy="46373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13780" y="1773877"/>
            <a:ext cx="4639262" cy="2861044"/>
            <a:chOff x="3013780" y="1773877"/>
            <a:chExt cx="4639262" cy="28610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13780" y="1773877"/>
              <a:ext cx="4639262" cy="286104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86168" y="1773877"/>
            <a:ext cx="4553318" cy="3035546"/>
            <a:chOff x="10086168" y="1773877"/>
            <a:chExt cx="4553318" cy="30355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86168" y="1773877"/>
              <a:ext cx="4553318" cy="30355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3859" y="451177"/>
            <a:ext cx="3151648" cy="716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9017" y="522063"/>
            <a:ext cx="541525" cy="60042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23606" y="2207631"/>
            <a:ext cx="7279361" cy="5870452"/>
            <a:chOff x="823606" y="2207631"/>
            <a:chExt cx="7279361" cy="587045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606" y="2207631"/>
              <a:ext cx="7279361" cy="587045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32799" y="8231618"/>
            <a:ext cx="12262984" cy="148769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220825" y="3103064"/>
            <a:ext cx="8065079" cy="4079586"/>
            <a:chOff x="9220825" y="3103064"/>
            <a:chExt cx="8065079" cy="40795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20825" y="3103064"/>
              <a:ext cx="8065079" cy="407958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7193" y="451177"/>
            <a:ext cx="2168886" cy="71687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522" y="449635"/>
            <a:ext cx="567467" cy="7155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3335" y="1087061"/>
            <a:ext cx="17429624" cy="105873"/>
            <a:chOff x="423335" y="1087061"/>
            <a:chExt cx="17429624" cy="105873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335" y="1087061"/>
              <a:ext cx="17429624" cy="105873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81115" y="-1351386"/>
            <a:ext cx="14323484" cy="1377823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97214" y="447379"/>
            <a:ext cx="778925" cy="5805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2023-08-08T13:37:21Z</dcterms:created>
  <dcterms:modified xsi:type="dcterms:W3CDTF">2023-08-08T13:37:21Z</dcterms:modified>
</cp:coreProperties>
</file>